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2" r:id="rId9"/>
    <p:sldId id="273" r:id="rId10"/>
    <p:sldId id="275" r:id="rId11"/>
    <p:sldId id="276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E9914-37E7-4BF6-846C-FCCB1B046566}" type="datetimeFigureOut">
              <a:rPr lang="ru-RU" smtClean="0"/>
              <a:pPr/>
              <a:t>16.12.2016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A1548-BC46-481D-A60E-7E6C6B4A9D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A1548-BC46-481D-A60E-7E6C6B4A9D5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fs00.infourok.ru/images/doc/236/133988/1/img9.jpg" TargetMode="External"/><Relationship Id="rId13" Type="http://schemas.openxmlformats.org/officeDocument/2006/relationships/hyperlink" Target="http://medved-masha.ru/images/masha-medved.png" TargetMode="External"/><Relationship Id="rId3" Type="http://schemas.openxmlformats.org/officeDocument/2006/relationships/hyperlink" Target="http://easyen.ru/_ld/15/35266691.png" TargetMode="External"/><Relationship Id="rId7" Type="http://schemas.openxmlformats.org/officeDocument/2006/relationships/hyperlink" Target="http://i031.radikal.ru/1108/3e/08f5f3b768f0.jpg" TargetMode="External"/><Relationship Id="rId12" Type="http://schemas.openxmlformats.org/officeDocument/2006/relationships/hyperlink" Target="https://otvet.imgsmail.ru/download/9b2a3eae1291896c44c027eaec8dc41a_i-78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s00.infourok.ru/images/doc/107/126701/hello_html_6aa4ceb6.jpg" TargetMode="External"/><Relationship Id="rId11" Type="http://schemas.openxmlformats.org/officeDocument/2006/relationships/hyperlink" Target="http://namonitore.ru/uploads/catalog/animals/na_kamushke_1024.jpg" TargetMode="External"/><Relationship Id="rId5" Type="http://schemas.openxmlformats.org/officeDocument/2006/relationships/hyperlink" Target="http://farm8.staticflickr.com/7076/7161631908_b254cff548_c.jpg" TargetMode="External"/><Relationship Id="rId10" Type="http://schemas.openxmlformats.org/officeDocument/2006/relationships/hyperlink" Target="http://animal-dream.com/data_images/swan/swan3.jpg" TargetMode="External"/><Relationship Id="rId4" Type="http://schemas.openxmlformats.org/officeDocument/2006/relationships/hyperlink" Target="http://vire.net.ru/jevllnt/dicter_chto_eto_za_programma_7864_100.jpg" TargetMode="External"/><Relationship Id="rId9" Type="http://schemas.openxmlformats.org/officeDocument/2006/relationships/hyperlink" Target="http://www.detskiy-mir.net/images/fotoprikols/3212_big.jpg" TargetMode="External"/><Relationship Id="rId14" Type="http://schemas.openxmlformats.org/officeDocument/2006/relationships/hyperlink" Target="http://lolikbolik.kr.ua/img/cms/Opisanie_tovarov/Matreshki/Masha_i_medved/masha.pn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3.xml"/><Relationship Id="rId7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slide" Target="slide10.xml"/><Relationship Id="rId7" Type="http://schemas.openxmlformats.org/officeDocument/2006/relationships/slide" Target="slide9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slide" Target="slide9.xml"/><Relationship Id="rId7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slide" Target="slide10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slide" Target="slide10.xml"/><Relationship Id="rId7" Type="http://schemas.openxmlformats.org/officeDocument/2006/relationships/slide" Target="slide9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slide" Target="slide10.xml"/><Relationship Id="rId7" Type="http://schemas.openxmlformats.org/officeDocument/2006/relationships/slide" Target="slide9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slide" Target="slide10.xml"/><Relationship Id="rId7" Type="http://schemas.openxmlformats.org/officeDocument/2006/relationships/slide" Target="slide9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slide" Target="slide10.xml"/><Relationship Id="rId7" Type="http://schemas.openxmlformats.org/officeDocument/2006/relationships/slide" Target="slide9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Школа\Desktop\3526669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0140"/>
            <a:ext cx="9144000" cy="691828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57200" y="381001"/>
            <a:ext cx="8623823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Игра для детей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младшего школьного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возраста 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11486" y="2967335"/>
            <a:ext cx="52762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«Убери лишнее»</a:t>
            </a:r>
            <a:endParaRPr lang="ru-RU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7391400" y="5638800"/>
            <a:ext cx="838200" cy="457200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C:\Users\Школа\Desktop\143769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pic>
        <p:nvPicPr>
          <p:cNvPr id="14338" name="Picture 2" descr="C:\Users\Школа\Desktop\Курсы Клепикова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01566" y="1219199"/>
            <a:ext cx="2794634" cy="4657723"/>
          </a:xfrm>
          <a:prstGeom prst="rect">
            <a:avLst/>
          </a:prstGeom>
          <a:noFill/>
        </p:spPr>
      </p:pic>
      <p:sp>
        <p:nvSpPr>
          <p:cNvPr id="6" name="Овальная выноска 5"/>
          <p:cNvSpPr/>
          <p:nvPr/>
        </p:nvSpPr>
        <p:spPr>
          <a:xfrm rot="19340360" flipH="1">
            <a:off x="1064643" y="927379"/>
            <a:ext cx="4052060" cy="2621937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19080926">
            <a:off x="1557349" y="829462"/>
            <a:ext cx="312080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Ну п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одумай </a:t>
            </a:r>
            <a:endParaRPr lang="ru-RU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ещё 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Управляющая кнопка: назад 7">
            <a:hlinkClick r:id="" action="ppaction://hlinkshowjump?jump=lastslideviewed" highlightClick="1"/>
          </p:cNvPr>
          <p:cNvSpPr/>
          <p:nvPr/>
        </p:nvSpPr>
        <p:spPr>
          <a:xfrm>
            <a:off x="838200" y="5791200"/>
            <a:ext cx="914400" cy="533400"/>
          </a:xfrm>
          <a:prstGeom prst="actionButtonBackPrevious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C:\Users\Школа\Desktop\143769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8" name="Управляющая кнопка: назад 7">
            <a:hlinkClick r:id="" action="ppaction://hlinkshowjump?jump=lastslideviewed" highlightClick="1"/>
          </p:cNvPr>
          <p:cNvSpPr/>
          <p:nvPr/>
        </p:nvSpPr>
        <p:spPr>
          <a:xfrm>
            <a:off x="838200" y="5791200"/>
            <a:ext cx="914400" cy="533400"/>
          </a:xfrm>
          <a:prstGeom prst="actionButtonBackPrevious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33400" y="457200"/>
            <a:ext cx="749608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Используемые ресурсы: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66800" y="990600"/>
            <a:ext cx="7391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u="sng" dirty="0" smtClean="0">
                <a:hlinkClick r:id="rId3"/>
              </a:rPr>
              <a:t>http://easyen.ru/_ld/15/35266691.png</a:t>
            </a:r>
            <a:r>
              <a:rPr lang="ru-RU" sz="1400" dirty="0" smtClean="0"/>
              <a:t>        Шаблон слайда</a:t>
            </a:r>
          </a:p>
          <a:p>
            <a:pPr lvl="0"/>
            <a:r>
              <a:rPr lang="ru-RU" sz="1400" u="sng" dirty="0" smtClean="0">
                <a:hlinkClick r:id="rId4"/>
              </a:rPr>
              <a:t>http://vire.net.ru/jevllnt/dicter_chto_eto_za_programma_7864_100.jpg</a:t>
            </a:r>
            <a:r>
              <a:rPr lang="ru-RU" sz="1400" dirty="0" smtClean="0"/>
              <a:t>     Шаблон слайда</a:t>
            </a:r>
          </a:p>
          <a:p>
            <a:pPr lvl="0"/>
            <a:r>
              <a:rPr lang="ru-RU" sz="1400" u="sng" dirty="0" smtClean="0">
                <a:hlinkClick r:id="rId5"/>
              </a:rPr>
              <a:t>http://farm8.staticflickr.com/7076/7161631908_b254cff548_c.jpg</a:t>
            </a:r>
            <a:r>
              <a:rPr lang="ru-RU" sz="1400" dirty="0" smtClean="0"/>
              <a:t>    Домашние животные</a:t>
            </a:r>
          </a:p>
          <a:p>
            <a:pPr lvl="0"/>
            <a:r>
              <a:rPr lang="ru-RU" sz="1400" u="sng" dirty="0" smtClean="0">
                <a:hlinkClick r:id="rId6"/>
              </a:rPr>
              <a:t>https://fs00.infourok.ru/images/doc/107/126701/hello_html_6aa4ceb6.jpg</a:t>
            </a:r>
            <a:r>
              <a:rPr lang="ru-RU" sz="1400" dirty="0" smtClean="0"/>
              <a:t>   Дикие животные</a:t>
            </a:r>
          </a:p>
          <a:p>
            <a:pPr lvl="0"/>
            <a:r>
              <a:rPr lang="ru-RU" sz="1400" u="sng" dirty="0" smtClean="0">
                <a:hlinkClick r:id="rId7"/>
              </a:rPr>
              <a:t>http://i031.radikal.ru/1108/3e/08f5f3b768f0.jpg</a:t>
            </a:r>
            <a:r>
              <a:rPr lang="ru-RU" sz="1400" dirty="0" smtClean="0"/>
              <a:t>    Дикие животные</a:t>
            </a:r>
          </a:p>
          <a:p>
            <a:pPr lvl="0"/>
            <a:r>
              <a:rPr lang="ru-RU" sz="1400" u="sng" dirty="0" smtClean="0">
                <a:hlinkClick r:id="rId8"/>
              </a:rPr>
              <a:t>https://fs00.infourok.ru/images/doc/236/133988/1/img9.jpg</a:t>
            </a:r>
            <a:r>
              <a:rPr lang="ru-RU" sz="1400" dirty="0" smtClean="0"/>
              <a:t>    Птицы</a:t>
            </a:r>
          </a:p>
          <a:p>
            <a:pPr lvl="0"/>
            <a:r>
              <a:rPr lang="ru-RU" sz="1400" u="sng" dirty="0" smtClean="0">
                <a:hlinkClick r:id="rId9"/>
              </a:rPr>
              <a:t>http://www.detskiy-mir.net/images/fotoprikols/3212_big.jpg</a:t>
            </a:r>
            <a:r>
              <a:rPr lang="ru-RU" sz="1400" dirty="0" smtClean="0"/>
              <a:t>     Утка</a:t>
            </a:r>
          </a:p>
          <a:p>
            <a:pPr lvl="0"/>
            <a:r>
              <a:rPr lang="ru-RU" sz="1400" u="sng" dirty="0" smtClean="0">
                <a:hlinkClick r:id="rId10"/>
              </a:rPr>
              <a:t>http://animal-dream.com/data_images/swan/swan3.jpg</a:t>
            </a:r>
            <a:r>
              <a:rPr lang="ru-RU" sz="1400" dirty="0" smtClean="0"/>
              <a:t>    Лебедь</a:t>
            </a:r>
          </a:p>
          <a:p>
            <a:pPr lvl="0"/>
            <a:r>
              <a:rPr lang="ru-RU" sz="1400" u="sng" dirty="0" smtClean="0">
                <a:hlinkClick r:id="rId11"/>
              </a:rPr>
              <a:t>http://namonitore.ru/uploads/catalog/animals/na_kamushke_1024.jpg</a:t>
            </a:r>
            <a:r>
              <a:rPr lang="ru-RU" sz="1400" dirty="0" smtClean="0"/>
              <a:t>    Чайка</a:t>
            </a:r>
          </a:p>
          <a:p>
            <a:pPr lvl="0"/>
            <a:r>
              <a:rPr lang="ru-RU" sz="1400" u="sng" dirty="0" smtClean="0">
                <a:hlinkClick r:id="rId12"/>
              </a:rPr>
              <a:t>https://otvet.imgsmail.ru/download/9b2a3eae1291896c44c027eaec8dc41a_i-780.jpg</a:t>
            </a:r>
            <a:r>
              <a:rPr lang="ru-RU" sz="1400" dirty="0" smtClean="0"/>
              <a:t>   Дятел</a:t>
            </a:r>
          </a:p>
          <a:p>
            <a:pPr lvl="0"/>
            <a:r>
              <a:rPr lang="ru-RU" sz="1400" u="sng" dirty="0" smtClean="0">
                <a:hlinkClick r:id="rId13"/>
              </a:rPr>
              <a:t>http://medved-masha.ru/images/masha-medved.png</a:t>
            </a:r>
            <a:r>
              <a:rPr lang="ru-RU" sz="1400" dirty="0" smtClean="0"/>
              <a:t>   Маша</a:t>
            </a:r>
          </a:p>
          <a:p>
            <a:r>
              <a:rPr lang="ru-RU" sz="1400" u="sng" dirty="0" smtClean="0">
                <a:hlinkClick r:id="rId14"/>
              </a:rPr>
              <a:t>http://lolikbolik.kr.ua/img/cms/Opisanie_tovarov/Matreshki/Masha_i_medved/masha.png</a:t>
            </a:r>
            <a:r>
              <a:rPr lang="ru-RU" sz="1400" dirty="0" smtClean="0"/>
              <a:t>  Маша</a:t>
            </a:r>
            <a:endParaRPr lang="ru-RU" sz="1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Школа\Desktop\143769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289"/>
            <a:ext cx="9144000" cy="6862289"/>
          </a:xfrm>
          <a:prstGeom prst="rect">
            <a:avLst/>
          </a:prstGeom>
          <a:noFill/>
        </p:spPr>
      </p:pic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457200" y="1371600"/>
          <a:ext cx="8229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96218"/>
                <a:gridCol w="2018582"/>
              </a:tblGrid>
              <a:tr h="20574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574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33400" y="2133600"/>
            <a:ext cx="1905000" cy="46166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 anchor="ctr" anchorCtr="0">
            <a:spAutoFit/>
          </a:bodyPr>
          <a:lstStyle/>
          <a:p>
            <a:pPr algn="ctr"/>
            <a:r>
              <a:rPr lang="ru-RU" sz="2400" b="0" cap="none" spc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животные</a:t>
            </a:r>
            <a:endParaRPr lang="ru-RU" sz="2400" b="0" cap="none" spc="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24200" y="1905000"/>
            <a:ext cx="914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10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105400" y="1905000"/>
            <a:ext cx="914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4" action="ppaction://hlinksldjump"/>
              </a:rPr>
              <a:t>2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4" action="ppaction://hlinksldjump"/>
              </a:rPr>
              <a:t>0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86600" y="1905000"/>
            <a:ext cx="914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5" action="ppaction://hlinksldjump"/>
              </a:rPr>
              <a:t>3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5" action="ppaction://hlinksldjump"/>
              </a:rPr>
              <a:t>0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3400" y="4267200"/>
            <a:ext cx="1905000" cy="46166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0" cap="none" spc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птицы</a:t>
            </a:r>
            <a:endParaRPr lang="ru-RU" sz="2400" b="0" cap="none" spc="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124200" y="403860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hlinkClick r:id="rId6" action="ppaction://hlinksldjump"/>
              </a:rPr>
              <a:t>10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181600" y="403860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hlinkClick r:id="rId7" action="ppaction://hlinksldjump"/>
              </a:rPr>
              <a:t>2</a:t>
            </a:r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hlinkClick r:id="rId7" action="ppaction://hlinksldjump"/>
              </a:rPr>
              <a:t>0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39000" y="403860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hlinkClick r:id="rId8" action="ppaction://hlinksldjump"/>
              </a:rPr>
              <a:t>3</a:t>
            </a:r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hlinkClick r:id="rId8" action="ppaction://hlinksldjump"/>
              </a:rPr>
              <a:t>0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1" name="Управляющая кнопка: далее 20">
            <a:hlinkClick r:id="" action="ppaction://hlinkshowjump?jump=nextslide" highlightClick="1"/>
          </p:cNvPr>
          <p:cNvSpPr/>
          <p:nvPr/>
        </p:nvSpPr>
        <p:spPr>
          <a:xfrm>
            <a:off x="7772400" y="5715000"/>
            <a:ext cx="838200" cy="457200"/>
          </a:xfrm>
          <a:prstGeom prst="actionButtonForwardNex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9" name="Picture 3" descr="C:\Users\Школа\Desktop\dicter_chto_eto_za_programma_7864_10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2600" y="1219200"/>
            <a:ext cx="2308860" cy="17526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5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0" y="1219200"/>
            <a:ext cx="2182888" cy="17526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6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346380" y="3505200"/>
            <a:ext cx="2208508" cy="18288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7171" name="Picture 3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62600" y="3505200"/>
            <a:ext cx="2090468" cy="1838003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7772400" y="5715000"/>
            <a:ext cx="838200" cy="457200"/>
          </a:xfrm>
          <a:prstGeom prst="actionButtonForwardNex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9" name="Picture 3" descr="C:\Users\Школа\Desktop\dicter_chto_eto_za_programma_7864_10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8196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2600" y="1219199"/>
            <a:ext cx="1981200" cy="1895061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8198" name="Picture 6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19800" y="1219200"/>
            <a:ext cx="2136775" cy="1805148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8199" name="Picture 7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514600" y="3429000"/>
            <a:ext cx="2190751" cy="1752600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8200" name="Picture 8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471228" y="3429000"/>
            <a:ext cx="2101547" cy="1752600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772400" y="5638800"/>
            <a:ext cx="838200" cy="457200"/>
          </a:xfrm>
          <a:prstGeom prst="actionButtonForwardNex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9" name="Picture 3" descr="C:\Users\Школа\Desktop\dicter_chto_eto_za_programma_7864_10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9219" name="Picture 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1295400"/>
            <a:ext cx="1828800" cy="19050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9220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38400" y="3505200"/>
            <a:ext cx="1905000" cy="1999074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9221" name="Picture 5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62600" y="3505200"/>
            <a:ext cx="1981200" cy="19812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9222" name="Picture 6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52600" y="1219200"/>
            <a:ext cx="2283802" cy="19812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7772400" y="5715000"/>
            <a:ext cx="838200" cy="457200"/>
          </a:xfrm>
          <a:prstGeom prst="actionButtonForwardNex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9" name="Picture 3" descr="C:\Users\Школа\Desktop\dicter_chto_eto_za_programma_7864_10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1266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86400" y="3505200"/>
            <a:ext cx="1940329" cy="2062186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11267" name="Picture 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48400" y="1219200"/>
            <a:ext cx="1905000" cy="2109399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11268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90800" y="3505200"/>
            <a:ext cx="1965552" cy="2057400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11269" name="Picture 5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52600" y="1219199"/>
            <a:ext cx="1981200" cy="2109611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7848600" y="5715000"/>
            <a:ext cx="838200" cy="457200"/>
          </a:xfrm>
          <a:prstGeom prst="actionButtonForwardNex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9" name="Picture 3" descr="C:\Users\Школа\Desktop\dicter_chto_eto_za_programma_7864_10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42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76400" y="1066800"/>
            <a:ext cx="1600200" cy="2137493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10243" name="Picture 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53200" y="1066800"/>
            <a:ext cx="1590675" cy="2156248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10244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10200" y="3505200"/>
            <a:ext cx="1524000" cy="2115403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10245" name="Picture 5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14600" y="3505199"/>
            <a:ext cx="1600200" cy="2133601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7772400" y="5715000"/>
            <a:ext cx="838200" cy="457200"/>
          </a:xfrm>
          <a:prstGeom prst="actionButtonForwardNex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9" name="Picture 3" descr="C:\Users\Школа\Desktop\dicter_chto_eto_za_programma_7864_10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2290" name="Picture 2" descr="C:\Users\Школа\Desktop\Курсы Клепикова\3212_big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28800" y="1143000"/>
            <a:ext cx="2060638" cy="1576388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</p:pic>
      <p:pic>
        <p:nvPicPr>
          <p:cNvPr id="12292" name="Picture 4" descr="C:\Users\Школа\Desktop\Курсы Клепикова\swan3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57800" y="3429000"/>
            <a:ext cx="2209800" cy="1600200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</p:pic>
      <p:pic>
        <p:nvPicPr>
          <p:cNvPr id="12293" name="Picture 5" descr="C:\Users\Школа\Desktop\Курсы Клепикова\na_kamushke_1024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0" y="3429000"/>
            <a:ext cx="2133600" cy="1600200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</p:pic>
      <p:pic>
        <p:nvPicPr>
          <p:cNvPr id="12294" name="Picture 6" descr="C:\Users\Школа\Desktop\Курсы Клепикова\9b2a3eae1291896c44c027eaec8dc41a_i-780.jp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91200" y="1143000"/>
            <a:ext cx="2382432" cy="1600200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</p:pic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7772400" y="5638800"/>
            <a:ext cx="838200" cy="457200"/>
          </a:xfrm>
          <a:prstGeom prst="actionButtonForwardNex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C:\Users\Школа\Desktop\14376938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pic>
        <p:nvPicPr>
          <p:cNvPr id="13314" name="Picture 2" descr="C:\Users\Школа\Desktop\Курсы Клепикова\masha-medved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62374" y="609600"/>
            <a:ext cx="4967080" cy="5376134"/>
          </a:xfrm>
          <a:prstGeom prst="rect">
            <a:avLst/>
          </a:prstGeom>
          <a:noFill/>
        </p:spPr>
      </p:pic>
      <p:sp>
        <p:nvSpPr>
          <p:cNvPr id="9" name="Овальная выноска 8"/>
          <p:cNvSpPr/>
          <p:nvPr/>
        </p:nvSpPr>
        <p:spPr>
          <a:xfrm rot="20079462" flipH="1">
            <a:off x="1054865" y="708242"/>
            <a:ext cx="4475288" cy="2018573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rot="19676497">
            <a:off x="1405450" y="1158541"/>
            <a:ext cx="37693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МОЛОДЕЦ 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Управляющая кнопка: назад 10">
            <a:hlinkClick r:id="rId5" action="ppaction://hlinksldjump" highlightClick="1"/>
          </p:cNvPr>
          <p:cNvSpPr/>
          <p:nvPr/>
        </p:nvSpPr>
        <p:spPr>
          <a:xfrm>
            <a:off x="838200" y="5867400"/>
            <a:ext cx="838200" cy="457200"/>
          </a:xfrm>
          <a:prstGeom prst="actionButtonBackPrevious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83</Words>
  <PresentationFormat>Экран (4:3)</PresentationFormat>
  <Paragraphs>29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</dc:creator>
  <cp:lastModifiedBy>Школа</cp:lastModifiedBy>
  <cp:revision>19</cp:revision>
  <dcterms:created xsi:type="dcterms:W3CDTF">2016-12-16T10:18:22Z</dcterms:created>
  <dcterms:modified xsi:type="dcterms:W3CDTF">2016-12-16T13:24:09Z</dcterms:modified>
</cp:coreProperties>
</file>